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2" r:id="rId4"/>
    <p:sldId id="258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71958F-8CE9-4B1E-B1CA-AB2DEF10D6CD}">
          <p14:sldIdLst>
            <p14:sldId id="256"/>
            <p14:sldId id="257"/>
            <p14:sldId id="262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4E4"/>
    <a:srgbClr val="004A97"/>
    <a:srgbClr val="003764"/>
    <a:srgbClr val="00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26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Heller" userId="ce116e8c-e521-4ba1-9b64-ab0f604ef0f2" providerId="ADAL" clId="{E2D6F86A-3A96-4A31-B574-2E83A6CEC569}"/>
    <pc:docChg chg="modSld">
      <pc:chgData name="Christian Heller" userId="ce116e8c-e521-4ba1-9b64-ab0f604ef0f2" providerId="ADAL" clId="{E2D6F86A-3A96-4A31-B574-2E83A6CEC569}" dt="2021-03-11T17:08:52.407" v="18" actId="113"/>
      <pc:docMkLst>
        <pc:docMk/>
      </pc:docMkLst>
      <pc:sldChg chg="modSp mod">
        <pc:chgData name="Christian Heller" userId="ce116e8c-e521-4ba1-9b64-ab0f604ef0f2" providerId="ADAL" clId="{E2D6F86A-3A96-4A31-B574-2E83A6CEC569}" dt="2021-03-11T17:08:52.407" v="18" actId="113"/>
        <pc:sldMkLst>
          <pc:docMk/>
          <pc:sldMk cId="2604828826" sldId="257"/>
        </pc:sldMkLst>
        <pc:spChg chg="mod">
          <ac:chgData name="Christian Heller" userId="ce116e8c-e521-4ba1-9b64-ab0f604ef0f2" providerId="ADAL" clId="{E2D6F86A-3A96-4A31-B574-2E83A6CEC569}" dt="2021-03-11T17:08:52.407" v="18" actId="113"/>
          <ac:spMkLst>
            <pc:docMk/>
            <pc:sldMk cId="2604828826" sldId="257"/>
            <ac:spMk id="3" creationId="{00000000-0000-0000-0000-000000000000}"/>
          </ac:spMkLst>
        </pc:spChg>
      </pc:sldChg>
    </pc:docChg>
  </pc:docChgLst>
  <pc:docChgLst>
    <pc:chgData name="Christian Heller" userId="ce116e8c-e521-4ba1-9b64-ab0f604ef0f2" providerId="ADAL" clId="{CC105D39-222D-428D-86C3-37B6EF841659}"/>
    <pc:docChg chg="modSld">
      <pc:chgData name="Christian Heller" userId="ce116e8c-e521-4ba1-9b64-ab0f604ef0f2" providerId="ADAL" clId="{CC105D39-222D-428D-86C3-37B6EF841659}" dt="2023-03-08T23:22:33.878" v="12" actId="20577"/>
      <pc:docMkLst>
        <pc:docMk/>
      </pc:docMkLst>
      <pc:sldChg chg="modSp mod">
        <pc:chgData name="Christian Heller" userId="ce116e8c-e521-4ba1-9b64-ab0f604ef0f2" providerId="ADAL" clId="{CC105D39-222D-428D-86C3-37B6EF841659}" dt="2023-03-08T23:22:33.878" v="12" actId="20577"/>
        <pc:sldMkLst>
          <pc:docMk/>
          <pc:sldMk cId="4098657537" sldId="259"/>
        </pc:sldMkLst>
        <pc:spChg chg="mod">
          <ac:chgData name="Christian Heller" userId="ce116e8c-e521-4ba1-9b64-ab0f604ef0f2" providerId="ADAL" clId="{CC105D39-222D-428D-86C3-37B6EF841659}" dt="2023-03-08T23:22:33.878" v="12" actId="20577"/>
          <ac:spMkLst>
            <pc:docMk/>
            <pc:sldMk cId="4098657537" sldId="259"/>
            <ac:spMk id="4" creationId="{FCB56F76-5A77-4864-8900-70D8F42B09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C6969-315B-4F7D-8F83-FAA63766A8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5D073-2A9A-4F38-9AD0-61405004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2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350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79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06B6-D1D2-440D-B09E-55952A8F9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4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9050"/>
            <a:ext cx="6705600" cy="762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A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7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>
              <a:buClr>
                <a:srgbClr val="004A9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BDE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61B4E4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376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06B6-D1D2-440D-B09E-55952A8F9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9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3"/>
              </a:buBlip>
              <a:defRPr sz="2800"/>
            </a:lvl1pPr>
            <a:lvl2pPr>
              <a:buClr>
                <a:srgbClr val="004A97"/>
              </a:buClr>
              <a:defRPr sz="2400"/>
            </a:lvl2pPr>
            <a:lvl3pPr>
              <a:buClr>
                <a:srgbClr val="009BDE"/>
              </a:buClr>
              <a:defRPr sz="2000"/>
            </a:lvl3pPr>
            <a:lvl4pPr>
              <a:buClr>
                <a:srgbClr val="61B4E4"/>
              </a:buClr>
              <a:defRPr sz="1800"/>
            </a:lvl4pPr>
            <a:lvl5pPr>
              <a:buClr>
                <a:srgbClr val="00376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06B6-D1D2-440D-B09E-55952A8F92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-19050"/>
            <a:ext cx="6705600" cy="762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A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895350"/>
            <a:ext cx="4038600" cy="2545556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3"/>
              </a:buBlip>
              <a:defRPr sz="2800"/>
            </a:lvl1pPr>
            <a:lvl2pPr>
              <a:buClr>
                <a:srgbClr val="004A97"/>
              </a:buClr>
              <a:defRPr sz="2400"/>
            </a:lvl2pPr>
            <a:lvl3pPr>
              <a:buClr>
                <a:srgbClr val="009BDE"/>
              </a:buClr>
              <a:defRPr sz="2000"/>
            </a:lvl3pPr>
            <a:lvl4pPr>
              <a:buClr>
                <a:srgbClr val="61B4E4"/>
              </a:buClr>
              <a:defRPr sz="1800"/>
            </a:lvl4pPr>
            <a:lvl5pPr>
              <a:buClr>
                <a:srgbClr val="003764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61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A9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3"/>
              </a:buBlip>
              <a:defRPr sz="2400"/>
            </a:lvl1pPr>
            <a:lvl2pPr>
              <a:buClr>
                <a:srgbClr val="004A97"/>
              </a:buClr>
              <a:defRPr sz="2000"/>
            </a:lvl2pPr>
            <a:lvl3pPr>
              <a:buClr>
                <a:srgbClr val="009BDE"/>
              </a:buClr>
              <a:defRPr sz="1800"/>
            </a:lvl3pPr>
            <a:lvl4pPr>
              <a:buClr>
                <a:srgbClr val="61B4E4"/>
              </a:buClr>
              <a:defRPr sz="1600"/>
            </a:lvl4pPr>
            <a:lvl5pPr>
              <a:buClr>
                <a:srgbClr val="61B4E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A9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06B6-D1D2-440D-B09E-55952A8F92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-19050"/>
            <a:ext cx="6705600" cy="762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A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1657350"/>
            <a:ext cx="4040188" cy="2962656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3"/>
              </a:buBlip>
              <a:defRPr sz="2400"/>
            </a:lvl1pPr>
            <a:lvl2pPr>
              <a:buClr>
                <a:srgbClr val="004A97"/>
              </a:buClr>
              <a:defRPr sz="2000"/>
            </a:lvl2pPr>
            <a:lvl3pPr>
              <a:buClr>
                <a:srgbClr val="009BDE"/>
              </a:buClr>
              <a:defRPr sz="1800"/>
            </a:lvl3pPr>
            <a:lvl4pPr>
              <a:buClr>
                <a:srgbClr val="61B4E4"/>
              </a:buClr>
              <a:defRPr sz="1600"/>
            </a:lvl4pPr>
            <a:lvl5pPr>
              <a:buClr>
                <a:srgbClr val="61B4E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1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52550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Enter Transition Slide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06B6-D1D2-440D-B09E-55952A8F92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479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Transition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515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46291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764"/>
                </a:solidFill>
              </a:defRPr>
            </a:lvl1pPr>
          </a:lstStyle>
          <a:p>
            <a:fld id="{A37806B6-D1D2-440D-B09E-55952A8F9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(ID)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Presenter Name(s)</a:t>
            </a:r>
          </a:p>
        </p:txBody>
      </p:sp>
    </p:spTree>
    <p:extLst>
      <p:ext uri="{BB962C8B-B14F-4D97-AF65-F5344CB8AC3E}">
        <p14:creationId xmlns:p14="http://schemas.microsoft.com/office/powerpoint/2010/main" val="403887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b="1" dirty="0">
              <a:solidFill>
                <a:srgbClr val="61B4E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Add a BIO slide for each author. You may include your company name and logo here (only).</a:t>
            </a:r>
          </a:p>
          <a:p>
            <a:r>
              <a:rPr lang="en-US" dirty="0"/>
              <a:t>Product and company endorsements are </a:t>
            </a:r>
            <a:r>
              <a:rPr lang="en-US" u="sng" dirty="0"/>
              <a:t>not</a:t>
            </a:r>
            <a:r>
              <a:rPr lang="en-US" dirty="0"/>
              <a:t> allowed anywhere in the presentation.</a:t>
            </a:r>
          </a:p>
          <a:p>
            <a:r>
              <a:rPr lang="en-US" dirty="0"/>
              <a:t>Last bullet of the BIO slide should be “Something You Don’t Know About Me”</a:t>
            </a:r>
          </a:p>
          <a:p>
            <a:r>
              <a:rPr lang="en-US" dirty="0"/>
              <a:t>Please remember that if you use ANY figure/graphic/photo that is copyrighted you </a:t>
            </a:r>
            <a:r>
              <a:rPr lang="en-US" b="1" u="sng" dirty="0"/>
              <a:t>must</a:t>
            </a:r>
            <a:r>
              <a:rPr lang="en-US" dirty="0"/>
              <a:t> get a release from the owner (for commercial purposes)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06B6-D1D2-440D-B09E-55952A8F92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2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b="1" dirty="0">
              <a:solidFill>
                <a:srgbClr val="61B4E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06B6-D1D2-440D-B09E-55952A8F92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06B6-D1D2-440D-B09E-55952A8F9202}" type="slidenum">
              <a:rPr lang="en-US" smtClean="0"/>
              <a:t>4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rgbClr val="61B4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6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629150"/>
            <a:ext cx="2133600" cy="274638"/>
          </a:xfrm>
        </p:spPr>
        <p:txBody>
          <a:bodyPr/>
          <a:lstStyle/>
          <a:p>
            <a:fld id="{A37806B6-D1D2-440D-B09E-55952A8F9202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56F76-5A77-4864-8900-70D8F42B0987}"/>
              </a:ext>
            </a:extLst>
          </p:cNvPr>
          <p:cNvSpPr txBox="1"/>
          <p:nvPr/>
        </p:nvSpPr>
        <p:spPr>
          <a:xfrm>
            <a:off x="2140754" y="3782020"/>
            <a:ext cx="5022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(ID) Paper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/Presentation</a:t>
            </a:r>
            <a:r>
              <a:rPr lang="en-US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</a:p>
          <a:p>
            <a:pPr algn="ctr"/>
            <a:r>
              <a:rPr lang="en-US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 Name(s)</a:t>
            </a:r>
          </a:p>
          <a:p>
            <a:pPr algn="ctr"/>
            <a:r>
              <a:rPr lang="en-US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65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104</Words>
  <Application>Microsoft Office PowerPoint</Application>
  <PresentationFormat>On-screen Show (16:9)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(ID) Presentation Title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jamos</dc:creator>
  <cp:lastModifiedBy>AACE Headquarters</cp:lastModifiedBy>
  <cp:revision>12</cp:revision>
  <dcterms:created xsi:type="dcterms:W3CDTF">2017-05-23T14:01:10Z</dcterms:created>
  <dcterms:modified xsi:type="dcterms:W3CDTF">2023-03-08T23:22:41Z</dcterms:modified>
</cp:coreProperties>
</file>